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9" r:id="rId2"/>
    <p:sldId id="277" r:id="rId3"/>
    <p:sldId id="303" r:id="rId4"/>
    <p:sldId id="302" r:id="rId5"/>
    <p:sldId id="281" r:id="rId6"/>
    <p:sldId id="307" r:id="rId7"/>
  </p:sldIdLst>
  <p:sldSz cx="9906000" cy="6858000" type="A4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 Molenberg | MBM" initials="EM|M" lastIdx="0" clrIdx="0">
    <p:extLst>
      <p:ext uri="{19B8F6BF-5375-455C-9EA6-DF929625EA0E}">
        <p15:presenceInfo xmlns:p15="http://schemas.microsoft.com/office/powerpoint/2012/main" userId="S-1-5-21-323305693-2695941754-412371280-115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147" autoAdjust="0"/>
    <p:restoredTop sz="94291" autoAdjust="0"/>
  </p:normalViewPr>
  <p:slideViewPr>
    <p:cSldViewPr snapToGrid="0">
      <p:cViewPr varScale="1">
        <p:scale>
          <a:sx n="118" d="100"/>
          <a:sy n="118" d="100"/>
        </p:scale>
        <p:origin x="172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717" cy="48059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142775" y="0"/>
            <a:ext cx="3170717" cy="48059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3130B-746D-4AA0-B23A-776A8D28CB0F}" type="datetimeFigureOut">
              <a:rPr lang="nl-NL" smtClean="0"/>
              <a:t>3-12-2022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17625" y="1200150"/>
            <a:ext cx="46799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31179" y="4620185"/>
            <a:ext cx="5852843" cy="37802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120602"/>
            <a:ext cx="3170717" cy="48059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142775" y="9120602"/>
            <a:ext cx="3170717" cy="48059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E3E86D-FE01-4127-828B-3896CD02384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3178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3E86D-FE01-4127-828B-3896CD02384B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5232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3E86D-FE01-4127-828B-3896CD02384B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4070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2B62D-7CC9-4E86-ABB0-0D4C9FCE03DD}" type="datetimeFigureOut">
              <a:rPr lang="nl-NL" smtClean="0"/>
              <a:t>3-12-2022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EA9F0-EF50-42EE-BFB3-96A5A784B5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8098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2B62D-7CC9-4E86-ABB0-0D4C9FCE03DD}" type="datetimeFigureOut">
              <a:rPr lang="nl-NL" smtClean="0"/>
              <a:t>3-12-2022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EA9F0-EF50-42EE-BFB3-96A5A784B5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8764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2B62D-7CC9-4E86-ABB0-0D4C9FCE03DD}" type="datetimeFigureOut">
              <a:rPr lang="nl-NL" smtClean="0"/>
              <a:t>3-12-2022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EA9F0-EF50-42EE-BFB3-96A5A784B5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1550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2B62D-7CC9-4E86-ABB0-0D4C9FCE03DD}" type="datetimeFigureOut">
              <a:rPr lang="nl-NL" smtClean="0"/>
              <a:t>3-12-2022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EA9F0-EF50-42EE-BFB3-96A5A784B532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D598E4F-F391-4235-A726-FEF085F4BB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196" y="25639"/>
            <a:ext cx="2638662" cy="70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82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2B62D-7CC9-4E86-ABB0-0D4C9FCE03DD}" type="datetimeFigureOut">
              <a:rPr lang="nl-NL" smtClean="0"/>
              <a:t>3-12-2022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EA9F0-EF50-42EE-BFB3-96A5A784B5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4550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2B62D-7CC9-4E86-ABB0-0D4C9FCE03DD}" type="datetimeFigureOut">
              <a:rPr lang="nl-NL" smtClean="0"/>
              <a:t>3-12-2022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EA9F0-EF50-42EE-BFB3-96A5A784B5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8000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2B62D-7CC9-4E86-ABB0-0D4C9FCE03DD}" type="datetimeFigureOut">
              <a:rPr lang="nl-NL" smtClean="0"/>
              <a:t>3-12-2022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EA9F0-EF50-42EE-BFB3-96A5A784B5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2473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2B62D-7CC9-4E86-ABB0-0D4C9FCE03DD}" type="datetimeFigureOut">
              <a:rPr lang="nl-NL" smtClean="0"/>
              <a:t>3-12-2022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EA9F0-EF50-42EE-BFB3-96A5A784B5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3797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2B62D-7CC9-4E86-ABB0-0D4C9FCE03DD}" type="datetimeFigureOut">
              <a:rPr lang="nl-NL" smtClean="0"/>
              <a:t>3-12-2022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EA9F0-EF50-42EE-BFB3-96A5A784B5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2390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2B62D-7CC9-4E86-ABB0-0D4C9FCE03DD}" type="datetimeFigureOut">
              <a:rPr lang="nl-NL" smtClean="0"/>
              <a:t>3-12-2022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EA9F0-EF50-42EE-BFB3-96A5A784B5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9134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2B62D-7CC9-4E86-ABB0-0D4C9FCE03DD}" type="datetimeFigureOut">
              <a:rPr lang="nl-NL" smtClean="0"/>
              <a:t>3-12-2022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EA9F0-EF50-42EE-BFB3-96A5A784B5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1346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2B62D-7CC9-4E86-ABB0-0D4C9FCE03DD}" type="datetimeFigureOut">
              <a:rPr lang="nl-NL" smtClean="0"/>
              <a:t>3-12-2022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EA9F0-EF50-42EE-BFB3-96A5A784B5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eluweduurzaam.nl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nwerkbaar weer - Bouwend Nederland">
            <a:extLst>
              <a:ext uri="{FF2B5EF4-FFF2-40B4-BE49-F238E27FC236}">
                <a16:creationId xmlns:a16="http://schemas.microsoft.com/office/drawing/2014/main" id="{5ED8128E-82DD-521F-F174-2F12ED3C0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219" y="1448475"/>
            <a:ext cx="4180884" cy="250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 descr="Afbeelding met tekst&#10;&#10;Automatisch gegenereerde beschrijving">
            <a:extLst>
              <a:ext uri="{FF2B5EF4-FFF2-40B4-BE49-F238E27FC236}">
                <a16:creationId xmlns:a16="http://schemas.microsoft.com/office/drawing/2014/main" id="{E0559166-3700-444C-9B15-CE67C1695BB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592" y="186482"/>
            <a:ext cx="3416248" cy="830788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0311E647-E878-4C36-92A7-DAD5BC3F6721}"/>
              </a:ext>
            </a:extLst>
          </p:cNvPr>
          <p:cNvSpPr txBox="1"/>
          <p:nvPr/>
        </p:nvSpPr>
        <p:spPr>
          <a:xfrm>
            <a:off x="358804" y="601876"/>
            <a:ext cx="5252951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 dirty="0">
                <a:solidFill>
                  <a:srgbClr val="0070C0"/>
                </a:solidFill>
              </a:rPr>
              <a:t>Toolbox meeting </a:t>
            </a:r>
          </a:p>
          <a:p>
            <a:endParaRPr lang="nl-NL" sz="1600" dirty="0"/>
          </a:p>
          <a:p>
            <a:r>
              <a:rPr lang="nl-NL" sz="3200" dirty="0"/>
              <a:t>9 December 2022</a:t>
            </a:r>
            <a:endParaRPr lang="nl-NL" sz="1200" dirty="0"/>
          </a:p>
          <a:p>
            <a:r>
              <a:rPr lang="nl-NL" sz="3200" dirty="0"/>
              <a:t> </a:t>
            </a:r>
          </a:p>
          <a:p>
            <a:r>
              <a:rPr lang="nl-NL" sz="2800" b="1" dirty="0"/>
              <a:t>Onderwerp: </a:t>
            </a:r>
          </a:p>
          <a:p>
            <a:r>
              <a:rPr lang="nl-NL" sz="2800" dirty="0"/>
              <a:t>-Ongunstig weersomstandigheden</a:t>
            </a:r>
          </a:p>
          <a:p>
            <a:endParaRPr lang="nl-NL" sz="2800" dirty="0"/>
          </a:p>
          <a:p>
            <a:r>
              <a:rPr lang="nl-NL" sz="2800" dirty="0"/>
              <a:t>-Wintersluiting 2022</a:t>
            </a:r>
          </a:p>
          <a:p>
            <a:endParaRPr lang="nl-NL" sz="2800" dirty="0"/>
          </a:p>
          <a:p>
            <a:r>
              <a:rPr lang="nl-NL" sz="2800" dirty="0"/>
              <a:t>-De Energiemonitor</a:t>
            </a:r>
          </a:p>
          <a:p>
            <a:endParaRPr lang="nl-NL" sz="2800" dirty="0"/>
          </a:p>
          <a:p>
            <a:r>
              <a:rPr lang="nl-NL" sz="2800" dirty="0"/>
              <a:t>-Wat ter tafel komt</a:t>
            </a:r>
          </a:p>
        </p:txBody>
      </p:sp>
    </p:spTree>
    <p:extLst>
      <p:ext uri="{BB962C8B-B14F-4D97-AF65-F5344CB8AC3E}">
        <p14:creationId xmlns:p14="http://schemas.microsoft.com/office/powerpoint/2010/main" val="2381339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&#10;&#10;Automatisch gegenereerde beschrijving">
            <a:extLst>
              <a:ext uri="{FF2B5EF4-FFF2-40B4-BE49-F238E27FC236}">
                <a16:creationId xmlns:a16="http://schemas.microsoft.com/office/drawing/2014/main" id="{E0559166-3700-444C-9B15-CE67C1695BB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592" y="186482"/>
            <a:ext cx="3416248" cy="830788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0311E647-E878-4C36-92A7-DAD5BC3F6721}"/>
              </a:ext>
            </a:extLst>
          </p:cNvPr>
          <p:cNvSpPr txBox="1"/>
          <p:nvPr/>
        </p:nvSpPr>
        <p:spPr>
          <a:xfrm>
            <a:off x="786478" y="1199405"/>
            <a:ext cx="850816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/>
              <a:t>Ongunstige weersomstandigheden.</a:t>
            </a:r>
          </a:p>
          <a:p>
            <a:endParaRPr lang="nl-NL" sz="2800" b="1" dirty="0"/>
          </a:p>
          <a:p>
            <a:r>
              <a:rPr lang="nl-NL" sz="1600" b="1" dirty="0"/>
              <a:t>Dit kunnen zijn vorst- sneeuw-regen en wind.</a:t>
            </a:r>
          </a:p>
          <a:p>
            <a:r>
              <a:rPr lang="nl-NL" sz="1600" b="1" dirty="0"/>
              <a:t>We kunnen dit op 2 manieren verbeteren, met PBM en op de Werkplek.</a:t>
            </a:r>
          </a:p>
          <a:p>
            <a:endParaRPr lang="nl-NL" sz="1600" b="1" dirty="0"/>
          </a:p>
          <a:p>
            <a:endParaRPr lang="nl-NL" sz="1600" b="1" dirty="0"/>
          </a:p>
          <a:p>
            <a:r>
              <a:rPr lang="nl-NL" sz="1600" b="1" dirty="0"/>
              <a:t>Zorg ervoor dat jou PBM geregeld zijn.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sz="1600" b="0" i="0" dirty="0">
                <a:effectLst/>
              </a:rPr>
              <a:t>thermokleding, </a:t>
            </a:r>
            <a:r>
              <a:rPr lang="nl-NL" sz="1600" dirty="0"/>
              <a:t>koltruien, </a:t>
            </a:r>
            <a:r>
              <a:rPr lang="nl-NL" sz="1600" b="0" i="0" dirty="0">
                <a:effectLst/>
              </a:rPr>
              <a:t>mutsen en handschoenen bieden bescherming tegen kou.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sz="1600" b="0" i="0" dirty="0">
                <a:effectLst/>
              </a:rPr>
              <a:t>geen sjaals, deze kunnen in draaiende delen komen en letsel toebrengen.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sz="1600" b="0" i="0" dirty="0">
                <a:effectLst/>
              </a:rPr>
              <a:t>zorg dat je werkkleding droog is voor de volgende dag.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sz="1600" b="0" i="0" dirty="0">
                <a:effectLst/>
              </a:rPr>
              <a:t>gebruik in de winterperiode goed passende soepele handschoenen die behalve vochtbestendig ook isolerend zijn.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sz="1600" dirty="0"/>
              <a:t>g</a:t>
            </a:r>
            <a:r>
              <a:rPr lang="nl-NL" sz="1600" b="0" i="0" dirty="0">
                <a:effectLst/>
              </a:rPr>
              <a:t>oed sluitende en droge veiligheidswerkschoenen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600" b="0" i="0" dirty="0">
                <a:effectLst/>
              </a:rPr>
              <a:t>neem geen onnodige risico’s, luister naar de signalen van je lichaam.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nl-NL" sz="1600" b="0" i="0" dirty="0">
              <a:effectLst/>
            </a:endParaRPr>
          </a:p>
          <a:p>
            <a:r>
              <a:rPr lang="nl-NL" sz="1600" b="1" dirty="0"/>
              <a:t>Zorg ervoor dat jou werkplek geregeld is.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sz="1600" b="0" i="0" dirty="0">
                <a:effectLst/>
              </a:rPr>
              <a:t>houd looppaden en bouwwegen goed begaanbaar, geen zout strooien maar schoonvegen.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sz="1600" dirty="0"/>
              <a:t>zorg voor voldoende loop en werk verlichting.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sz="1600" b="0" i="0" dirty="0">
                <a:effectLst/>
              </a:rPr>
              <a:t>dicht gevelopeningen af om tocht en koude tegen te gaan, ga niet op de tocht staan.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sz="1600" b="0" i="0" dirty="0">
                <a:effectLst/>
              </a:rPr>
              <a:t>dek bouwmaterialen af zodat deze beschermd blijven tegen ongunstige weersomstandigheden;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sz="1600" dirty="0"/>
              <a:t>zorg dat vorstgevoelig materiaal goed en droog wordt opgeslagen</a:t>
            </a:r>
            <a:endParaRPr lang="nl-NL" sz="1600" b="0" i="0" dirty="0">
              <a:effectLst/>
            </a:endParaRPr>
          </a:p>
        </p:txBody>
      </p:sp>
      <p:pic>
        <p:nvPicPr>
          <p:cNvPr id="2050" name="Picture 2" descr="Bouw van De Felsen in Zeewolde gestart - De Realisatie">
            <a:extLst>
              <a:ext uri="{FF2B5EF4-FFF2-40B4-BE49-F238E27FC236}">
                <a16:creationId xmlns:a16="http://schemas.microsoft.com/office/drawing/2014/main" id="{A08F6909-3B93-3585-50EB-317BB9571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881" y="1106282"/>
            <a:ext cx="1655760" cy="2207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568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&#10;&#10;Automatisch gegenereerde beschrijving">
            <a:extLst>
              <a:ext uri="{FF2B5EF4-FFF2-40B4-BE49-F238E27FC236}">
                <a16:creationId xmlns:a16="http://schemas.microsoft.com/office/drawing/2014/main" id="{E0559166-3700-444C-9B15-CE67C1695BB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376" y="186482"/>
            <a:ext cx="3141463" cy="763964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0311E647-E878-4C36-92A7-DAD5BC3F6721}"/>
              </a:ext>
            </a:extLst>
          </p:cNvPr>
          <p:cNvSpPr txBox="1"/>
          <p:nvPr/>
        </p:nvSpPr>
        <p:spPr>
          <a:xfrm>
            <a:off x="786478" y="1199405"/>
            <a:ext cx="850816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Wintersluiting 2022</a:t>
            </a:r>
          </a:p>
          <a:p>
            <a:r>
              <a:rPr lang="nl-NL" sz="1600" dirty="0"/>
              <a:t>Vrijdag 23 december is onze laatse werkdag voor 2022</a:t>
            </a:r>
          </a:p>
          <a:p>
            <a:r>
              <a:rPr lang="nl-NL" sz="1600" dirty="0"/>
              <a:t>Wat te doen, voordat wij om 15:00 aan de zaak zijn. </a:t>
            </a:r>
          </a:p>
          <a:p>
            <a:endParaRPr lang="nl-NL" sz="1600" dirty="0"/>
          </a:p>
          <a:p>
            <a:r>
              <a:rPr lang="nl-NL" sz="2000" b="1" dirty="0"/>
              <a:t>Water</a:t>
            </a:r>
          </a:p>
          <a:p>
            <a:r>
              <a:rPr lang="nl-NL" sz="1600" dirty="0"/>
              <a:t>-Waterleiding aftappen in de waterput, standpijpkranen open draaien.</a:t>
            </a:r>
          </a:p>
          <a:p>
            <a:r>
              <a:rPr lang="nl-NL" sz="1600" dirty="0"/>
              <a:t>-Waterput isoleren en afsluiten.</a:t>
            </a:r>
          </a:p>
          <a:p>
            <a:r>
              <a:rPr lang="nl-NL" sz="2000" b="1" dirty="0"/>
              <a:t>Stroom</a:t>
            </a:r>
          </a:p>
          <a:p>
            <a:r>
              <a:rPr lang="nl-NL" sz="2000" dirty="0"/>
              <a:t>-</a:t>
            </a:r>
            <a:r>
              <a:rPr lang="nl-NL" sz="1600" dirty="0"/>
              <a:t>Bouwstroomkasten afsluiten, afkoppelen.</a:t>
            </a:r>
          </a:p>
          <a:p>
            <a:r>
              <a:rPr lang="nl-NL" sz="1600" dirty="0"/>
              <a:t>-Kabels opslaan in zeecontainers.</a:t>
            </a:r>
          </a:p>
          <a:p>
            <a:r>
              <a:rPr lang="nl-NL" sz="1600" dirty="0"/>
              <a:t>-Verwarming in keten en units op de vorststand +/- 5 graden</a:t>
            </a:r>
          </a:p>
          <a:p>
            <a:r>
              <a:rPr lang="nl-NL" sz="2000" b="1" dirty="0"/>
              <a:t>Algemeen</a:t>
            </a:r>
          </a:p>
          <a:p>
            <a:r>
              <a:rPr lang="nl-NL" sz="1600" dirty="0"/>
              <a:t>-Deuren sluiten, vastzetten zodat deze niet staan te klapperen.</a:t>
            </a:r>
          </a:p>
          <a:p>
            <a:r>
              <a:rPr lang="nl-NL" sz="1600" dirty="0"/>
              <a:t>-ladders strijken, zodat de steigerslagen/verdiepingen niet bereikbaar zijn. </a:t>
            </a:r>
          </a:p>
          <a:p>
            <a:r>
              <a:rPr lang="nl-NL" sz="1600" dirty="0"/>
              <a:t>-Dekzeilen vastzetten, zodat deze niet klapperen, of wegwaaien.</a:t>
            </a:r>
          </a:p>
          <a:p>
            <a:r>
              <a:rPr lang="nl-NL" sz="1600" dirty="0"/>
              <a:t>-Bouwhekken vastzetten en goed afsluiten.</a:t>
            </a:r>
          </a:p>
          <a:p>
            <a:r>
              <a:rPr lang="nl-NL" sz="1600" dirty="0"/>
              <a:t>-Zorgen voor een opgeruimde, schone bouwplaats. </a:t>
            </a:r>
          </a:p>
          <a:p>
            <a:r>
              <a:rPr lang="nl-NL" sz="2800" b="1" dirty="0"/>
              <a:t>Maar dat hebben we toch altijd!!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7930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&#10;&#10;Automatisch gegenereerde beschrijving">
            <a:extLst>
              <a:ext uri="{FF2B5EF4-FFF2-40B4-BE49-F238E27FC236}">
                <a16:creationId xmlns:a16="http://schemas.microsoft.com/office/drawing/2014/main" id="{E0559166-3700-444C-9B15-CE67C1695BB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592" y="186482"/>
            <a:ext cx="3416248" cy="830788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0311E647-E878-4C36-92A7-DAD5BC3F6721}"/>
              </a:ext>
            </a:extLst>
          </p:cNvPr>
          <p:cNvSpPr txBox="1"/>
          <p:nvPr/>
        </p:nvSpPr>
        <p:spPr>
          <a:xfrm>
            <a:off x="153750" y="1076241"/>
            <a:ext cx="851947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De Energiemonitor, Bedrijven Kring Putten. </a:t>
            </a:r>
          </a:p>
          <a:p>
            <a:endParaRPr lang="nl-NL" dirty="0"/>
          </a:p>
          <a:p>
            <a:r>
              <a:rPr lang="nl-NL" dirty="0"/>
              <a:t>In samenwerking met Veluwe Duurzaam, de gemeente Putten en de Bedrijven Kring Putten is er een Energiemonitor beschikbaar gesteld.</a:t>
            </a:r>
          </a:p>
          <a:p>
            <a:endParaRPr lang="nl-NL" dirty="0"/>
          </a:p>
          <a:p>
            <a:r>
              <a:rPr lang="nl-NL" dirty="0"/>
              <a:t>Deze monitor kunnen jullie bij ons lenen.</a:t>
            </a:r>
          </a:p>
          <a:p>
            <a:r>
              <a:rPr lang="nl-NL" dirty="0"/>
              <a:t>Dit apparaat kan het gebruik uitlezen van elektra en gas in jullie woning, alleen bij een slimme meter van na 2014.</a:t>
            </a:r>
          </a:p>
          <a:p>
            <a:endParaRPr lang="nl-NL" dirty="0"/>
          </a:p>
          <a:p>
            <a:r>
              <a:rPr lang="nl-NL" dirty="0"/>
              <a:t>Het voordeel hierbij is dat je kan onderzoeken waar de grootse energie </a:t>
            </a:r>
            <a:r>
              <a:rPr lang="nl-NL" dirty="0" err="1"/>
              <a:t>verbuikers</a:t>
            </a:r>
            <a:r>
              <a:rPr lang="nl-NL" dirty="0"/>
              <a:t> in de woning zitten, bv een koelkast of de buiten verlichting, langdurig douchen </a:t>
            </a:r>
            <a:r>
              <a:rPr lang="nl-NL" dirty="0" err="1"/>
              <a:t>etz</a:t>
            </a:r>
            <a:r>
              <a:rPr lang="nl-NL" dirty="0"/>
              <a:t>.</a:t>
            </a:r>
          </a:p>
          <a:p>
            <a:endParaRPr lang="nl-NL" dirty="0"/>
          </a:p>
          <a:p>
            <a:r>
              <a:rPr lang="nl-NL" dirty="0"/>
              <a:t>Veluwe Duurzaam en de gemeente hebben hiernaast</a:t>
            </a:r>
          </a:p>
          <a:p>
            <a:r>
              <a:rPr lang="nl-NL" dirty="0"/>
              <a:t>ook nog een groot aantal subsidie mogelijkheden</a:t>
            </a:r>
          </a:p>
          <a:p>
            <a:r>
              <a:rPr lang="nl-NL" dirty="0">
                <a:hlinkClick r:id="rId3"/>
              </a:rPr>
              <a:t>www.veluweduurzaam.nl</a:t>
            </a:r>
            <a:r>
              <a:rPr lang="nl-NL" dirty="0"/>
              <a:t> </a:t>
            </a:r>
          </a:p>
          <a:p>
            <a:r>
              <a:rPr lang="nl-NL" dirty="0"/>
              <a:t> 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Voor vragen over de monitor even contact mij opnemen.</a:t>
            </a:r>
          </a:p>
          <a:p>
            <a:endParaRPr lang="nl-NL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D5EDD08-0A2A-E84E-3985-C02CE2D1F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819" y="4361794"/>
            <a:ext cx="3428431" cy="228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164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86" name="AutoShape 42"/>
          <p:cNvCxnSpPr>
            <a:cxnSpLocks noChangeShapeType="1"/>
          </p:cNvCxnSpPr>
          <p:nvPr/>
        </p:nvCxnSpPr>
        <p:spPr bwMode="auto">
          <a:xfrm rot="5400000" flipH="1" flipV="1">
            <a:off x="8197229" y="5851911"/>
            <a:ext cx="4369" cy="681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5728A00B-08F2-4F3B-98B4-40515BEE07D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592" y="186482"/>
            <a:ext cx="3416248" cy="830788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1F6F4D8A-F9D8-4A60-BF90-42AEF018B415}"/>
              </a:ext>
            </a:extLst>
          </p:cNvPr>
          <p:cNvSpPr txBox="1"/>
          <p:nvPr/>
        </p:nvSpPr>
        <p:spPr>
          <a:xfrm>
            <a:off x="428879" y="307499"/>
            <a:ext cx="788164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/>
              <a:t>Mededelingen:</a:t>
            </a:r>
          </a:p>
          <a:p>
            <a:endParaRPr lang="nl-NL" sz="3200" b="1" dirty="0"/>
          </a:p>
          <a:p>
            <a:r>
              <a:rPr lang="nl-NL" sz="2000" b="1" dirty="0"/>
              <a:t>Per periode 1-2023 gaan we over naar een nieuwe loonverwerker, </a:t>
            </a:r>
          </a:p>
          <a:p>
            <a:r>
              <a:rPr lang="nl-NL" sz="2000" b="1" dirty="0"/>
              <a:t>SCAP uit Tilburg, dit worden weer de oude loonstroken, met de juiste gegevens erop.</a:t>
            </a:r>
          </a:p>
          <a:p>
            <a:r>
              <a:rPr lang="nl-NL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endParaRPr lang="nl-NL" sz="3200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nl-NL" sz="3200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nl-NL" sz="32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nl-NL" sz="3200" b="1" dirty="0"/>
              <a:t>vragen…?</a:t>
            </a:r>
          </a:p>
        </p:txBody>
      </p:sp>
      <p:pic>
        <p:nvPicPr>
          <p:cNvPr id="5122" name="Picture 2" descr="Pin op Carto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478" y="2667083"/>
            <a:ext cx="3273425" cy="210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252415EC-3591-956E-C410-405FBFE470F0}"/>
              </a:ext>
            </a:extLst>
          </p:cNvPr>
          <p:cNvSpPr txBox="1"/>
          <p:nvPr/>
        </p:nvSpPr>
        <p:spPr>
          <a:xfrm>
            <a:off x="1146520" y="6008660"/>
            <a:ext cx="7753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/>
              <a:t>En dan de Vrijdagmiddag borrel…!</a:t>
            </a:r>
          </a:p>
        </p:txBody>
      </p:sp>
    </p:spTree>
    <p:extLst>
      <p:ext uri="{BB962C8B-B14F-4D97-AF65-F5344CB8AC3E}">
        <p14:creationId xmlns:p14="http://schemas.microsoft.com/office/powerpoint/2010/main" val="3491085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86" name="AutoShape 42"/>
          <p:cNvCxnSpPr>
            <a:cxnSpLocks noChangeShapeType="1"/>
          </p:cNvCxnSpPr>
          <p:nvPr/>
        </p:nvCxnSpPr>
        <p:spPr bwMode="auto">
          <a:xfrm rot="5400000" flipH="1" flipV="1">
            <a:off x="8197229" y="5851911"/>
            <a:ext cx="4369" cy="681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5728A00B-08F2-4F3B-98B4-40515BEE07D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592" y="186482"/>
            <a:ext cx="3416248" cy="830788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252415EC-3591-956E-C410-405FBFE470F0}"/>
              </a:ext>
            </a:extLst>
          </p:cNvPr>
          <p:cNvSpPr txBox="1"/>
          <p:nvPr/>
        </p:nvSpPr>
        <p:spPr>
          <a:xfrm>
            <a:off x="1042082" y="1254771"/>
            <a:ext cx="8022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chemeClr val="accent6">
                    <a:lumMod val="75000"/>
                  </a:schemeClr>
                </a:solidFill>
              </a:rPr>
              <a:t>Hapjes aangeboden door familie Dazelaar 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8957DA1E-13BA-8CF1-6F91-255F008B11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26312" y="1938730"/>
            <a:ext cx="5845723" cy="454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94262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13003</TotalTime>
  <Words>485</Words>
  <Application>Microsoft Office PowerPoint</Application>
  <PresentationFormat>A4 (210 x 297 mm)</PresentationFormat>
  <Paragraphs>79</Paragraphs>
  <Slides>6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Erik Schalk</dc:creator>
  <cp:lastModifiedBy>Ernst Kuyper | Bouwbedrijf de Bruin Putten</cp:lastModifiedBy>
  <cp:revision>184</cp:revision>
  <cp:lastPrinted>2022-02-02T10:56:32Z</cp:lastPrinted>
  <dcterms:created xsi:type="dcterms:W3CDTF">2017-04-24T11:37:27Z</dcterms:created>
  <dcterms:modified xsi:type="dcterms:W3CDTF">2022-12-03T09:13:10Z</dcterms:modified>
</cp:coreProperties>
</file>